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727"/>
  </p:normalViewPr>
  <p:slideViewPr>
    <p:cSldViewPr snapToGrid="0" snapToObjects="1">
      <p:cViewPr varScale="1">
        <p:scale>
          <a:sx n="84" d="100"/>
          <a:sy n="84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2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3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8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With python to mechanistic experiments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Irina Shlosman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374" y="5562917"/>
            <a:ext cx="6629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How to probe conformational motions?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131868"/>
            <a:ext cx="4937760" cy="4689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8900" y="362427"/>
            <a:ext cx="7360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How do transporters transport?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3" y="1690238"/>
            <a:ext cx="6766560" cy="38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955" y="30559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Look at distance changes!</a:t>
            </a:r>
            <a:br>
              <a:rPr lang="en-US" dirty="0" smtClean="0"/>
            </a:br>
            <a:r>
              <a:rPr lang="en-US" sz="3200" dirty="0" smtClean="0"/>
              <a:t>Simple loop-based python code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307590" y="3590897"/>
            <a:ext cx="6858000" cy="3025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6590" y="1823697"/>
            <a:ext cx="5068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Input: </a:t>
            </a:r>
            <a:r>
              <a:rPr lang="en-US" sz="2400" dirty="0" smtClean="0"/>
              <a:t>2 x PDB file</a:t>
            </a:r>
          </a:p>
          <a:p>
            <a:endParaRPr lang="en-US" sz="2400" dirty="0" smtClean="0"/>
          </a:p>
          <a:p>
            <a:r>
              <a:rPr lang="en-US" sz="2400" b="1" dirty="0" smtClean="0"/>
              <a:t>Output: </a:t>
            </a:r>
            <a:r>
              <a:rPr lang="en-US" sz="2400" dirty="0" smtClean="0"/>
              <a:t>3 x </a:t>
            </a:r>
            <a:r>
              <a:rPr lang="en-US" sz="2400" dirty="0" err="1" smtClean="0"/>
              <a:t>numpy</a:t>
            </a:r>
            <a:r>
              <a:rPr lang="en-US" sz="2400" dirty="0" smtClean="0"/>
              <a:t> array with</a:t>
            </a:r>
          </a:p>
          <a:p>
            <a:r>
              <a:rPr lang="en-US" sz="2400" dirty="0" smtClean="0"/>
              <a:t>res-res distances within each structure</a:t>
            </a:r>
          </a:p>
          <a:p>
            <a:r>
              <a:rPr lang="en-US" sz="2400" dirty="0" smtClean="0"/>
              <a:t>&amp; their differences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370761" y="1948961"/>
            <a:ext cx="814388" cy="2428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493202" y="4469579"/>
            <a:ext cx="814388" cy="2428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15773" y="1948961"/>
            <a:ext cx="3683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Pandas to sort distances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212080" cy="40275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3139440"/>
            <a:ext cx="149352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3650" y="6038994"/>
            <a:ext cx="25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90 000 entries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5250179" y="6151052"/>
            <a:ext cx="1889760" cy="40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2040548"/>
            <a:ext cx="5303520" cy="2928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8649" y="6038994"/>
            <a:ext cx="18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90 </a:t>
            </a:r>
            <a:r>
              <a:rPr lang="en-US" sz="3200" dirty="0" smtClean="0"/>
              <a:t>entries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8564880" y="2849880"/>
            <a:ext cx="143256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8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12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Get an idea of trends </a:t>
            </a:r>
          </a:p>
          <a:p>
            <a:pPr algn="ctr"/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4995"/>
            <a:ext cx="5486400" cy="377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5600" y="2072635"/>
            <a:ext cx="4770120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Figure I am struggling with:</a:t>
            </a:r>
          </a:p>
          <a:p>
            <a:r>
              <a:rPr lang="en-US" sz="3600" dirty="0" smtClean="0"/>
              <a:t>A heat map of distance differences overlaid on protein structure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776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Identify distances for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346547"/>
            <a:ext cx="4663440" cy="49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79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With python to mechanistic experiments</vt:lpstr>
      <vt:lpstr>How to probe conformational motions?</vt:lpstr>
      <vt:lpstr>Look at distance changes! Simple loop-based python code</vt:lpstr>
      <vt:lpstr>Pandas to sort distances</vt:lpstr>
      <vt:lpstr> </vt:lpstr>
      <vt:lpstr>Identify distances for experiments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python to DEER spectroscopy</dc:title>
  <dc:creator>Shlosman, Irina (NIH/NHLBI) [F]</dc:creator>
  <cp:lastModifiedBy>Shlosman, Irina (NIH/NHLBI) [F]</cp:lastModifiedBy>
  <cp:revision>6</cp:revision>
  <dcterms:created xsi:type="dcterms:W3CDTF">2017-12-11T22:38:10Z</dcterms:created>
  <dcterms:modified xsi:type="dcterms:W3CDTF">2017-12-11T23:32:12Z</dcterms:modified>
</cp:coreProperties>
</file>